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20.JPG" ContentType="image/jpeg"/>
  <Override PartName="/ppt/media/image21.JPG" ContentType="image/jpeg"/>
  <Override PartName="/ppt/media/image39.JPG" ContentType="image/jpeg"/>
  <Override PartName="/ppt/media/image5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3"/>
  </p:notesMasterIdLst>
  <p:sldIdLst>
    <p:sldId id="517" r:id="rId2"/>
    <p:sldId id="520" r:id="rId3"/>
    <p:sldId id="519" r:id="rId4"/>
    <p:sldId id="518" r:id="rId5"/>
    <p:sldId id="521" r:id="rId6"/>
    <p:sldId id="522" r:id="rId7"/>
    <p:sldId id="525" r:id="rId8"/>
    <p:sldId id="524" r:id="rId9"/>
    <p:sldId id="523" r:id="rId10"/>
    <p:sldId id="526" r:id="rId11"/>
    <p:sldId id="527" r:id="rId12"/>
    <p:sldId id="528" r:id="rId13"/>
    <p:sldId id="529" r:id="rId14"/>
    <p:sldId id="530" r:id="rId15"/>
    <p:sldId id="531" r:id="rId16"/>
    <p:sldId id="532" r:id="rId17"/>
    <p:sldId id="533" r:id="rId18"/>
    <p:sldId id="534" r:id="rId19"/>
    <p:sldId id="535" r:id="rId20"/>
    <p:sldId id="536" r:id="rId21"/>
    <p:sldId id="550" r:id="rId22"/>
    <p:sldId id="541" r:id="rId23"/>
    <p:sldId id="538" r:id="rId24"/>
    <p:sldId id="539" r:id="rId25"/>
    <p:sldId id="540" r:id="rId26"/>
    <p:sldId id="542" r:id="rId27"/>
    <p:sldId id="543" r:id="rId28"/>
    <p:sldId id="544" r:id="rId29"/>
    <p:sldId id="555" r:id="rId30"/>
    <p:sldId id="554" r:id="rId31"/>
    <p:sldId id="553" r:id="rId32"/>
    <p:sldId id="557" r:id="rId33"/>
    <p:sldId id="558" r:id="rId34"/>
    <p:sldId id="545" r:id="rId35"/>
    <p:sldId id="556" r:id="rId36"/>
    <p:sldId id="546" r:id="rId37"/>
    <p:sldId id="560" r:id="rId38"/>
    <p:sldId id="559" r:id="rId39"/>
    <p:sldId id="547" r:id="rId40"/>
    <p:sldId id="562" r:id="rId41"/>
    <p:sldId id="561" r:id="rId42"/>
    <p:sldId id="566" r:id="rId43"/>
    <p:sldId id="565" r:id="rId44"/>
    <p:sldId id="564" r:id="rId45"/>
    <p:sldId id="563" r:id="rId46"/>
    <p:sldId id="548" r:id="rId47"/>
    <p:sldId id="570" r:id="rId48"/>
    <p:sldId id="569" r:id="rId49"/>
    <p:sldId id="568" r:id="rId50"/>
    <p:sldId id="567" r:id="rId51"/>
    <p:sldId id="54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2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JPG"/><Relationship Id="rId7" Type="http://schemas.openxmlformats.org/officeDocument/2006/relationships/image" Target="../media/image6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JPG"/><Relationship Id="rId7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6.jpe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2B875A-21E6-441D-8386-A8C045DE0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4" b="64020"/>
          <a:stretch/>
        </p:blipFill>
        <p:spPr>
          <a:xfrm>
            <a:off x="1241904" y="0"/>
            <a:ext cx="6660192" cy="14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CCC97-C644-4150-8476-2CBC4C6ACD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24240" r="27531" b="69040"/>
          <a:stretch/>
        </p:blipFill>
        <p:spPr>
          <a:xfrm>
            <a:off x="2541093" y="182880"/>
            <a:ext cx="4061815" cy="59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26E08-D54B-43FD-990C-2602CD9B9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0" b="10274"/>
          <a:stretch/>
        </p:blipFill>
        <p:spPr>
          <a:xfrm>
            <a:off x="389810" y="1280159"/>
            <a:ext cx="8364380" cy="41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14A52-E957-4749-8C8C-E2D7133FA2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" t="43839" r="50000" b="50001"/>
          <a:stretch/>
        </p:blipFill>
        <p:spPr>
          <a:xfrm>
            <a:off x="3160288" y="182880"/>
            <a:ext cx="2823424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9F3BC-2CA1-4712-9F21-4FA1999D5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31067" r="25932" b="15739"/>
          <a:stretch/>
        </p:blipFill>
        <p:spPr>
          <a:xfrm>
            <a:off x="1854506" y="1188720"/>
            <a:ext cx="5434988" cy="45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97DDE5-CBE2-4400-995E-6F0DDF9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2560" r="-10" b="61760"/>
          <a:stretch/>
        </p:blipFill>
        <p:spPr>
          <a:xfrm>
            <a:off x="1154394" y="0"/>
            <a:ext cx="6835212" cy="13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97DDE5-CBE2-4400-995E-6F0DDF9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2560" r="-10" b="61760"/>
          <a:stretch/>
        </p:blipFill>
        <p:spPr>
          <a:xfrm>
            <a:off x="1154394" y="0"/>
            <a:ext cx="6835212" cy="1386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F9616-6D74-41F3-8DD5-2F3633102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3" t="57280" r="16661" b="27040"/>
          <a:stretch/>
        </p:blipFill>
        <p:spPr>
          <a:xfrm>
            <a:off x="1645920" y="2468880"/>
            <a:ext cx="4111297" cy="13866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7CB7C-DE34-48E4-B725-641117B05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" b="66362"/>
          <a:stretch/>
        </p:blipFill>
        <p:spPr>
          <a:xfrm>
            <a:off x="1645920" y="1371600"/>
            <a:ext cx="5696760" cy="10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97DDE5-CBE2-4400-995E-6F0DDF9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2560" r="-10" b="61760"/>
          <a:stretch/>
        </p:blipFill>
        <p:spPr>
          <a:xfrm>
            <a:off x="1154394" y="0"/>
            <a:ext cx="6835212" cy="1386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F9616-6D74-41F3-8DD5-2F3633102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3" t="57280" r="16661" b="27040"/>
          <a:stretch/>
        </p:blipFill>
        <p:spPr>
          <a:xfrm>
            <a:off x="1645920" y="2468880"/>
            <a:ext cx="4111297" cy="13866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7CB7C-DE34-48E4-B725-641117B05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" b="66362"/>
          <a:stretch/>
        </p:blipFill>
        <p:spPr>
          <a:xfrm>
            <a:off x="1645920" y="1371600"/>
            <a:ext cx="5696760" cy="1018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2FB4D-5055-4920-B857-D6C178D4CE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5" t="78501" r="4340" b="15280"/>
          <a:stretch/>
        </p:blipFill>
        <p:spPr>
          <a:xfrm>
            <a:off x="1645920" y="5394960"/>
            <a:ext cx="2645253" cy="549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81052-85DA-4380-A88E-412D8E13C8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1381" r="25358" b="57280"/>
          <a:stretch/>
        </p:blipFill>
        <p:spPr>
          <a:xfrm>
            <a:off x="5669280" y="3657600"/>
            <a:ext cx="3291782" cy="3117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D06DF-7DA3-4B3D-A663-38BA183BE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186" b="14343"/>
          <a:stretch/>
        </p:blipFill>
        <p:spPr>
          <a:xfrm>
            <a:off x="1554480" y="4846320"/>
            <a:ext cx="3693846" cy="5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4626E-9292-47AC-A1A4-218AD7F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97280"/>
            <a:ext cx="8353425" cy="360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F31B3-9321-4C87-990A-FD7770505F2A}"/>
              </a:ext>
            </a:extLst>
          </p:cNvPr>
          <p:cNvSpPr txBox="1"/>
          <p:nvPr/>
        </p:nvSpPr>
        <p:spPr>
          <a:xfrm>
            <a:off x="914400" y="457200"/>
            <a:ext cx="223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Function in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59CB9-BD16-45DF-A109-C577B45F4450}"/>
              </a:ext>
            </a:extLst>
          </p:cNvPr>
          <p:cNvSpPr txBox="1"/>
          <p:nvPr/>
        </p:nvSpPr>
        <p:spPr>
          <a:xfrm>
            <a:off x="5486400" y="4572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Sinc</a:t>
            </a:r>
            <a:r>
              <a:rPr lang="en-US" dirty="0"/>
              <a:t> in Frequency</a:t>
            </a:r>
          </a:p>
        </p:txBody>
      </p:sp>
    </p:spTree>
    <p:extLst>
      <p:ext uri="{BB962C8B-B14F-4D97-AF65-F5344CB8AC3E}">
        <p14:creationId xmlns:p14="http://schemas.microsoft.com/office/powerpoint/2010/main" val="41533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4626E-9292-47AC-A1A4-218AD7F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97280"/>
            <a:ext cx="8353425" cy="360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F31B3-9321-4C87-990A-FD7770505F2A}"/>
              </a:ext>
            </a:extLst>
          </p:cNvPr>
          <p:cNvSpPr txBox="1"/>
          <p:nvPr/>
        </p:nvSpPr>
        <p:spPr>
          <a:xfrm>
            <a:off x="914400" y="457200"/>
            <a:ext cx="223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Box Function in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59CB9-BD16-45DF-A109-C577B45F4450}"/>
              </a:ext>
            </a:extLst>
          </p:cNvPr>
          <p:cNvSpPr txBox="1"/>
          <p:nvPr/>
        </p:nvSpPr>
        <p:spPr>
          <a:xfrm>
            <a:off x="5486400" y="457200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Frequency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B02B8-515D-468A-9EC2-53634756C49C}"/>
              </a:ext>
            </a:extLst>
          </p:cNvPr>
          <p:cNvSpPr txBox="1"/>
          <p:nvPr/>
        </p:nvSpPr>
        <p:spPr>
          <a:xfrm>
            <a:off x="1188720" y="5303520"/>
            <a:ext cx="665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passes high frequencies, does not completely eliminate aliasing.</a:t>
            </a:r>
          </a:p>
        </p:txBody>
      </p:sp>
    </p:spTree>
    <p:extLst>
      <p:ext uri="{BB962C8B-B14F-4D97-AF65-F5344CB8AC3E}">
        <p14:creationId xmlns:p14="http://schemas.microsoft.com/office/powerpoint/2010/main" val="197226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9A301-983E-41E5-BF41-E3678956A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t="7512" r="13181" b="10441"/>
          <a:stretch/>
        </p:blipFill>
        <p:spPr>
          <a:xfrm>
            <a:off x="1561037" y="365760"/>
            <a:ext cx="6021926" cy="60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C3604-29C4-4A59-9CEE-D83954845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" t="3623" r="6574" b="9761"/>
          <a:stretch/>
        </p:blipFill>
        <p:spPr>
          <a:xfrm>
            <a:off x="1475587" y="365756"/>
            <a:ext cx="6192826" cy="60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BE66F-BFC0-427E-BB8C-93132BFC7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" t="4182" r="3551" b="6297"/>
          <a:stretch/>
        </p:blipFill>
        <p:spPr>
          <a:xfrm>
            <a:off x="1499591" y="365760"/>
            <a:ext cx="6144818" cy="60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2B875A-21E6-441D-8386-A8C045DE0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4" b="64020"/>
          <a:stretch/>
        </p:blipFill>
        <p:spPr>
          <a:xfrm>
            <a:off x="1241904" y="0"/>
            <a:ext cx="6660192" cy="147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80401-8CC0-4C6A-8FE2-E00221395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57" r="1934" b="23319"/>
          <a:stretch/>
        </p:blipFill>
        <p:spPr>
          <a:xfrm>
            <a:off x="1241904" y="1554480"/>
            <a:ext cx="6660192" cy="13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3ECC8-28BE-4E40-B98D-E8DF293E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914400"/>
            <a:ext cx="844296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56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A40D9-8BDA-4A52-93E7-3AAF7BDBA6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 r="2890" b="75760"/>
          <a:stretch/>
        </p:blipFill>
        <p:spPr>
          <a:xfrm>
            <a:off x="1253562" y="182880"/>
            <a:ext cx="6636877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0FBBA-924F-4F6E-84AB-EA89D8E8B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57" r="68848" b="29900"/>
          <a:stretch/>
        </p:blipFill>
        <p:spPr bwMode="auto">
          <a:xfrm>
            <a:off x="1188720" y="1097280"/>
            <a:ext cx="2754668" cy="27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F3DB5E7-5EC0-40FD-9A28-266C1BF6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4" t="-158" r="2921" b="81057"/>
          <a:stretch/>
        </p:blipFill>
        <p:spPr bwMode="auto">
          <a:xfrm>
            <a:off x="4648771" y="1585543"/>
            <a:ext cx="3248767" cy="191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A25BB-FFAF-463D-A7B9-2D0CE4BC43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998" t="65" r="4" b="76924"/>
          <a:stretch/>
        </p:blipFill>
        <p:spPr>
          <a:xfrm>
            <a:off x="5760720" y="1005840"/>
            <a:ext cx="887147" cy="5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9A35A-00C3-4EB9-9E41-22EDA4FF23E3}"/>
              </a:ext>
            </a:extLst>
          </p:cNvPr>
          <p:cNvSpPr txBox="1"/>
          <p:nvPr/>
        </p:nvSpPr>
        <p:spPr>
          <a:xfrm>
            <a:off x="4389120" y="530352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34087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A40D9-8BDA-4A52-93E7-3AAF7BDBA6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 r="2890" b="75760"/>
          <a:stretch/>
        </p:blipFill>
        <p:spPr>
          <a:xfrm>
            <a:off x="1253562" y="182880"/>
            <a:ext cx="6636877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0FBBA-924F-4F6E-84AB-EA89D8E8B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57" r="68848" b="29900"/>
          <a:stretch/>
        </p:blipFill>
        <p:spPr bwMode="auto">
          <a:xfrm>
            <a:off x="1188720" y="1097280"/>
            <a:ext cx="2754668" cy="27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F3DB5E7-5EC0-40FD-9A28-266C1BF6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4" t="-158" r="2921" b="81057"/>
          <a:stretch/>
        </p:blipFill>
        <p:spPr bwMode="auto">
          <a:xfrm>
            <a:off x="4648771" y="1585543"/>
            <a:ext cx="3248767" cy="191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85D43-5C4D-4592-A74E-60E286B5EE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1881" b="34880"/>
          <a:stretch/>
        </p:blipFill>
        <p:spPr>
          <a:xfrm>
            <a:off x="2244240" y="4206240"/>
            <a:ext cx="4655520" cy="1980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A25BB-FFAF-463D-A7B9-2D0CE4BC43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98" t="65" r="4" b="76924"/>
          <a:stretch/>
        </p:blipFill>
        <p:spPr>
          <a:xfrm>
            <a:off x="5760720" y="1005840"/>
            <a:ext cx="887147" cy="5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9A35A-00C3-4EB9-9E41-22EDA4FF23E3}"/>
              </a:ext>
            </a:extLst>
          </p:cNvPr>
          <p:cNvSpPr txBox="1"/>
          <p:nvPr/>
        </p:nvSpPr>
        <p:spPr>
          <a:xfrm>
            <a:off x="4389120" y="530352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98036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A0D24-38B3-4275-AFD6-5B97B9BF1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0" r="715" b="25920"/>
          <a:stretch/>
        </p:blipFill>
        <p:spPr>
          <a:xfrm>
            <a:off x="1179238" y="91440"/>
            <a:ext cx="6785525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F1039-3302-4A3F-9FED-471A7ECFC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531" r="61618" b="9563"/>
          <a:stretch/>
        </p:blipFill>
        <p:spPr bwMode="auto">
          <a:xfrm>
            <a:off x="5852160" y="1188720"/>
            <a:ext cx="3121730" cy="219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71BA372-7F65-485B-9981-E7E2A5A76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10" b="31183"/>
          <a:stretch/>
        </p:blipFill>
        <p:spPr bwMode="auto">
          <a:xfrm>
            <a:off x="-3" y="822960"/>
            <a:ext cx="3011611" cy="277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43ED1-CEE1-4306-AEA8-42FC70282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5" r="-17" b="47065"/>
          <a:stretch/>
        </p:blipFill>
        <p:spPr>
          <a:xfrm>
            <a:off x="3011608" y="822960"/>
            <a:ext cx="2771251" cy="270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689A1-E7AE-4ECF-AA1D-83BE501068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10862" b="81360"/>
          <a:stretch/>
        </p:blipFill>
        <p:spPr>
          <a:xfrm>
            <a:off x="1384305" y="4389117"/>
            <a:ext cx="6375391" cy="13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340EBC-C175-422F-B8D9-E53CEE3C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9"/>
          <a:stretch/>
        </p:blipFill>
        <p:spPr>
          <a:xfrm>
            <a:off x="457199" y="1470345"/>
            <a:ext cx="3900952" cy="3162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8D32A-BB76-43C9-865C-88B96C463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9"/>
          <a:stretch/>
        </p:blipFill>
        <p:spPr>
          <a:xfrm>
            <a:off x="4754880" y="1470344"/>
            <a:ext cx="3900952" cy="3162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3E263-6574-4E06-8D10-A3C265BE51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0" t="40480" r="26381" b="52800"/>
          <a:stretch/>
        </p:blipFill>
        <p:spPr>
          <a:xfrm>
            <a:off x="5303520" y="822960"/>
            <a:ext cx="2654410" cy="59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D9B02-8F30-437B-B0E4-44761ED48C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70" b="58689"/>
          <a:stretch/>
        </p:blipFill>
        <p:spPr>
          <a:xfrm>
            <a:off x="1097280" y="822958"/>
            <a:ext cx="2654850" cy="471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778EF-C520-47A0-BD56-B128799092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59" t="53974" r="933" b="24166"/>
          <a:stretch/>
        </p:blipFill>
        <p:spPr>
          <a:xfrm>
            <a:off x="731520" y="5394960"/>
            <a:ext cx="3533260" cy="422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19EC9-FC05-42F3-8A44-8A4041DE64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492" t="30191" r="42852" b="47950"/>
          <a:stretch/>
        </p:blipFill>
        <p:spPr>
          <a:xfrm>
            <a:off x="1554480" y="4937760"/>
            <a:ext cx="1536201" cy="4224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07B7A-F314-43D1-9BCB-86090BAE766B}"/>
              </a:ext>
            </a:extLst>
          </p:cNvPr>
          <p:cNvSpPr txBox="1"/>
          <p:nvPr/>
        </p:nvSpPr>
        <p:spPr>
          <a:xfrm>
            <a:off x="1828800" y="466344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567668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B8949-FF81-41D3-B2F9-E19ACC28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4" r="722" b="50334"/>
          <a:stretch/>
        </p:blipFill>
        <p:spPr>
          <a:xfrm>
            <a:off x="1365076" y="26897"/>
            <a:ext cx="6394539" cy="14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B8949-FF81-41D3-B2F9-E19ACC28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4" r="722" b="50334"/>
          <a:stretch/>
        </p:blipFill>
        <p:spPr>
          <a:xfrm>
            <a:off x="1365076" y="26897"/>
            <a:ext cx="6394539" cy="1455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7D363-8A3E-47A3-B79B-B513C4661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7" b="18648"/>
          <a:stretch/>
        </p:blipFill>
        <p:spPr>
          <a:xfrm>
            <a:off x="2541708" y="1463040"/>
            <a:ext cx="4060585" cy="39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5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346FB-5F9D-42C6-9D8C-16A1FEE029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0" r="5064" b="15280"/>
          <a:stretch/>
        </p:blipFill>
        <p:spPr>
          <a:xfrm>
            <a:off x="1005840" y="5394960"/>
            <a:ext cx="6488298" cy="1436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B8949-FF81-41D3-B2F9-E19ACC289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4" r="722" b="50334"/>
          <a:stretch/>
        </p:blipFill>
        <p:spPr>
          <a:xfrm>
            <a:off x="1365076" y="26897"/>
            <a:ext cx="6394539" cy="1455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7D363-8A3E-47A3-B79B-B513C4661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7" b="18648"/>
          <a:stretch/>
        </p:blipFill>
        <p:spPr>
          <a:xfrm>
            <a:off x="2541708" y="1463040"/>
            <a:ext cx="4060585" cy="39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6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E52C-DC74-496E-94C9-B52E6D1D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6447" b="80240"/>
          <a:stretch/>
        </p:blipFill>
        <p:spPr>
          <a:xfrm>
            <a:off x="1375111" y="182880"/>
            <a:ext cx="6393778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51B08-D6AF-43EE-9419-2B0797CF2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38" r="44310" b="53342"/>
          <a:stretch/>
        </p:blipFill>
        <p:spPr>
          <a:xfrm>
            <a:off x="3931920" y="1280160"/>
            <a:ext cx="3810384" cy="8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D030A-A914-488D-B405-C27E4729D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15" r="63172" b="49999"/>
          <a:stretch/>
        </p:blipFill>
        <p:spPr>
          <a:xfrm>
            <a:off x="1371600" y="1371600"/>
            <a:ext cx="2354730" cy="3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E52C-DC74-496E-94C9-B52E6D1D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6447" b="80240"/>
          <a:stretch/>
        </p:blipFill>
        <p:spPr>
          <a:xfrm>
            <a:off x="1375111" y="182880"/>
            <a:ext cx="6393778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51B08-D6AF-43EE-9419-2B0797CF2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38" r="44310" b="53342"/>
          <a:stretch/>
        </p:blipFill>
        <p:spPr>
          <a:xfrm>
            <a:off x="3931920" y="1280160"/>
            <a:ext cx="3810384" cy="8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D030A-A914-488D-B405-C27E4729D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15" r="63172" b="49999"/>
          <a:stretch/>
        </p:blipFill>
        <p:spPr>
          <a:xfrm>
            <a:off x="1371600" y="1371600"/>
            <a:ext cx="2354730" cy="396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C7715-CAE1-4F4E-82B3-62E4C94A1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90" r="-1"/>
          <a:stretch/>
        </p:blipFill>
        <p:spPr>
          <a:xfrm>
            <a:off x="2114313" y="2011680"/>
            <a:ext cx="4915375" cy="26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0C31E-7B83-44B7-81AD-3389BD09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3681" r="304" b="50000"/>
          <a:stretch/>
        </p:blipFill>
        <p:spPr>
          <a:xfrm>
            <a:off x="1189628" y="3200400"/>
            <a:ext cx="6764745" cy="55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B875A-21E6-441D-8386-A8C045DE0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4" b="64020"/>
          <a:stretch/>
        </p:blipFill>
        <p:spPr>
          <a:xfrm>
            <a:off x="1241904" y="0"/>
            <a:ext cx="6660192" cy="147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80401-8CC0-4C6A-8FE2-E00221395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57" r="1934" b="23319"/>
          <a:stretch/>
        </p:blipFill>
        <p:spPr>
          <a:xfrm>
            <a:off x="1241904" y="1554480"/>
            <a:ext cx="6660192" cy="13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E52C-DC74-496E-94C9-B52E6D1D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6447" b="80240"/>
          <a:stretch/>
        </p:blipFill>
        <p:spPr>
          <a:xfrm>
            <a:off x="1375111" y="182880"/>
            <a:ext cx="6393778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51B08-D6AF-43EE-9419-2B0797CF2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38" r="44310" b="53342"/>
          <a:stretch/>
        </p:blipFill>
        <p:spPr>
          <a:xfrm>
            <a:off x="3931920" y="1280160"/>
            <a:ext cx="3810384" cy="8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D030A-A914-488D-B405-C27E4729D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15" r="63172" b="49999"/>
          <a:stretch/>
        </p:blipFill>
        <p:spPr>
          <a:xfrm>
            <a:off x="1371600" y="1371600"/>
            <a:ext cx="2354730" cy="396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64523-1A70-4D60-A1C2-B817AD65A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27113" r="35056" b="62247"/>
          <a:stretch/>
        </p:blipFill>
        <p:spPr>
          <a:xfrm>
            <a:off x="822960" y="4663440"/>
            <a:ext cx="4439143" cy="940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C7715-CAE1-4F4E-82B3-62E4C94A1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90" r="-1"/>
          <a:stretch/>
        </p:blipFill>
        <p:spPr>
          <a:xfrm>
            <a:off x="2114313" y="2011680"/>
            <a:ext cx="4915375" cy="26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AE52C-DC74-496E-94C9-B52E6D1D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6447" b="80240"/>
          <a:stretch/>
        </p:blipFill>
        <p:spPr>
          <a:xfrm>
            <a:off x="1375111" y="182880"/>
            <a:ext cx="6393778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51B08-D6AF-43EE-9419-2B0797CF2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38" r="44310" b="53342"/>
          <a:stretch/>
        </p:blipFill>
        <p:spPr>
          <a:xfrm>
            <a:off x="3931920" y="1280160"/>
            <a:ext cx="3810384" cy="8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D030A-A914-488D-B405-C27E4729D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15" r="63172" b="49999"/>
          <a:stretch/>
        </p:blipFill>
        <p:spPr>
          <a:xfrm>
            <a:off x="1371600" y="1371600"/>
            <a:ext cx="2354730" cy="396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64523-1A70-4D60-A1C2-B817AD65A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27113" r="35056" b="62247"/>
          <a:stretch/>
        </p:blipFill>
        <p:spPr>
          <a:xfrm>
            <a:off x="822960" y="4663440"/>
            <a:ext cx="4439143" cy="940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C7715-CAE1-4F4E-82B3-62E4C94A1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90" r="-1"/>
          <a:stretch/>
        </p:blipFill>
        <p:spPr>
          <a:xfrm>
            <a:off x="2114313" y="2011680"/>
            <a:ext cx="4915375" cy="2645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1A873-801A-4D90-AB62-350FA6552A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0" r="55562" b="34880"/>
          <a:stretch/>
        </p:blipFill>
        <p:spPr>
          <a:xfrm>
            <a:off x="2103120" y="5669280"/>
            <a:ext cx="3037066" cy="7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F20F9-2A39-47C8-9309-F167239C5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907" r="749" b="87520"/>
          <a:stretch/>
        </p:blipFill>
        <p:spPr>
          <a:xfrm>
            <a:off x="1178930" y="164575"/>
            <a:ext cx="6734305" cy="6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F20F9-2A39-47C8-9309-F167239C5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907" r="749" b="87520"/>
          <a:stretch/>
        </p:blipFill>
        <p:spPr>
          <a:xfrm>
            <a:off x="1178930" y="164575"/>
            <a:ext cx="6734305" cy="669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4A96C-FCEF-4019-862A-163E6A8F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66" r="27187"/>
          <a:stretch/>
        </p:blipFill>
        <p:spPr>
          <a:xfrm>
            <a:off x="3840480" y="822960"/>
            <a:ext cx="4901794" cy="1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5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F20F9-2A39-47C8-9309-F167239C5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907" r="749" b="87520"/>
          <a:stretch/>
        </p:blipFill>
        <p:spPr>
          <a:xfrm>
            <a:off x="1178930" y="164575"/>
            <a:ext cx="6734305" cy="669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4A96C-FCEF-4019-862A-163E6A8F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66" r="27187"/>
          <a:stretch/>
        </p:blipFill>
        <p:spPr>
          <a:xfrm>
            <a:off x="3840480" y="822960"/>
            <a:ext cx="4901794" cy="1413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33341-3D95-403C-B944-96AD0BAE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65" y="2560320"/>
            <a:ext cx="3036071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F20F9-2A39-47C8-9309-F167239C5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907" r="749" b="87520"/>
          <a:stretch/>
        </p:blipFill>
        <p:spPr>
          <a:xfrm>
            <a:off x="1178930" y="164575"/>
            <a:ext cx="6734305" cy="669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4A96C-FCEF-4019-862A-163E6A8F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66" r="27187"/>
          <a:stretch/>
        </p:blipFill>
        <p:spPr>
          <a:xfrm>
            <a:off x="3840480" y="822960"/>
            <a:ext cx="4901794" cy="1413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33341-3D95-403C-B944-96AD0BAE6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65" y="2560320"/>
            <a:ext cx="3036071" cy="743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2E3F9-A4F2-4C6B-B543-A18557E1B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0" r="15211"/>
          <a:stretch/>
        </p:blipFill>
        <p:spPr>
          <a:xfrm>
            <a:off x="304502" y="3749036"/>
            <a:ext cx="8534996" cy="28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D6A8-8DAD-4ED8-87A5-930ED834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0" r="39881" b="75200"/>
          <a:stretch/>
        </p:blipFill>
        <p:spPr>
          <a:xfrm>
            <a:off x="2517579" y="91440"/>
            <a:ext cx="4108843" cy="1951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07AAB-7109-4F9B-9703-D3F602B25ABA}"/>
              </a:ext>
            </a:extLst>
          </p:cNvPr>
          <p:cNvSpPr txBox="1"/>
          <p:nvPr/>
        </p:nvSpPr>
        <p:spPr>
          <a:xfrm>
            <a:off x="4846320" y="19202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2119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D6A8-8DAD-4ED8-87A5-930ED834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0" r="39881" b="75200"/>
          <a:stretch/>
        </p:blipFill>
        <p:spPr>
          <a:xfrm>
            <a:off x="2517579" y="91440"/>
            <a:ext cx="4108843" cy="1951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F4908-7841-41EC-AAD7-DB9585F1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0" r="9412" b="7439"/>
          <a:stretch/>
        </p:blipFill>
        <p:spPr>
          <a:xfrm>
            <a:off x="204608" y="1920240"/>
            <a:ext cx="8734784" cy="370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07AAB-7109-4F9B-9703-D3F602B25ABA}"/>
              </a:ext>
            </a:extLst>
          </p:cNvPr>
          <p:cNvSpPr txBox="1"/>
          <p:nvPr/>
        </p:nvSpPr>
        <p:spPr>
          <a:xfrm>
            <a:off x="4846320" y="19202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0915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D6A8-8DAD-4ED8-87A5-930ED834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0" r="39881" b="75200"/>
          <a:stretch/>
        </p:blipFill>
        <p:spPr>
          <a:xfrm>
            <a:off x="2517579" y="91440"/>
            <a:ext cx="4108843" cy="1951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2EFFF-000F-42AE-9B38-95A65B48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0" r="28257" b="56160"/>
          <a:stretch/>
        </p:blipFill>
        <p:spPr>
          <a:xfrm>
            <a:off x="1922544" y="5852160"/>
            <a:ext cx="4903197" cy="54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F4908-7841-41EC-AAD7-DB9585F1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0" r="9412" b="7439"/>
          <a:stretch/>
        </p:blipFill>
        <p:spPr>
          <a:xfrm>
            <a:off x="204608" y="1920240"/>
            <a:ext cx="8734784" cy="370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07AAB-7109-4F9B-9703-D3F602B25ABA}"/>
              </a:ext>
            </a:extLst>
          </p:cNvPr>
          <p:cNvSpPr txBox="1"/>
          <p:nvPr/>
        </p:nvSpPr>
        <p:spPr>
          <a:xfrm>
            <a:off x="4846320" y="19202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35317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EDA85-21C4-4343-B55E-648FDC4565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0" r="38404" b="32080"/>
          <a:stretch/>
        </p:blipFill>
        <p:spPr>
          <a:xfrm>
            <a:off x="2467144" y="0"/>
            <a:ext cx="4209712" cy="18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0C31E-7B83-44B7-81AD-3389BD09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3681" r="304" b="50000"/>
          <a:stretch/>
        </p:blipFill>
        <p:spPr>
          <a:xfrm>
            <a:off x="1189628" y="3200400"/>
            <a:ext cx="6764745" cy="558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1DB42-85F3-4427-9D89-9C847E54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69" y="3749040"/>
            <a:ext cx="5210262" cy="2977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B875A-21E6-441D-8386-A8C045D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4" b="64020"/>
          <a:stretch/>
        </p:blipFill>
        <p:spPr>
          <a:xfrm>
            <a:off x="1241904" y="0"/>
            <a:ext cx="6660192" cy="147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80401-8CC0-4C6A-8FE2-E00221395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57" r="1934" b="23319"/>
          <a:stretch/>
        </p:blipFill>
        <p:spPr>
          <a:xfrm>
            <a:off x="1241904" y="1554480"/>
            <a:ext cx="6660192" cy="13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9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EDA85-21C4-4343-B55E-648FDC4565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0" r="38404" b="32080"/>
          <a:stretch/>
        </p:blipFill>
        <p:spPr>
          <a:xfrm>
            <a:off x="2467144" y="0"/>
            <a:ext cx="4209712" cy="18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C6B3E-EAE6-4E47-A6E6-3CD9EDBB9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t="7440" r="13036" b="61760"/>
          <a:stretch/>
        </p:blipFill>
        <p:spPr>
          <a:xfrm>
            <a:off x="121019" y="1828800"/>
            <a:ext cx="8901963" cy="42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1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EDA85-21C4-4343-B55E-648FDC4565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0" r="38404" b="32080"/>
          <a:stretch/>
        </p:blipFill>
        <p:spPr>
          <a:xfrm>
            <a:off x="2467144" y="0"/>
            <a:ext cx="4209712" cy="18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C6B3E-EAE6-4E47-A6E6-3CD9EDBB9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t="7440" r="13036" b="61760"/>
          <a:stretch/>
        </p:blipFill>
        <p:spPr>
          <a:xfrm>
            <a:off x="121019" y="1828800"/>
            <a:ext cx="8901963" cy="4201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F730D-AD81-409A-BD3B-CB7416F3F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75" r="14962"/>
          <a:stretch/>
        </p:blipFill>
        <p:spPr>
          <a:xfrm>
            <a:off x="1686201" y="6217911"/>
            <a:ext cx="5771599" cy="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00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4174-66C5-4E3C-8395-AEED7F3B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80" r="-10" b="17520"/>
          <a:stretch/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4174-66C5-4E3C-8395-AEED7F3B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80" r="-10" b="17520"/>
          <a:stretch/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F0188-71BC-4706-A1FA-48A8AC90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9846" r="60573" b="68667"/>
          <a:stretch/>
        </p:blipFill>
        <p:spPr>
          <a:xfrm>
            <a:off x="640080" y="1815956"/>
            <a:ext cx="3290524" cy="1253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41AA8-4EC3-4F9D-805F-88DBEF92FA42}"/>
              </a:ext>
            </a:extLst>
          </p:cNvPr>
          <p:cNvSpPr txBox="1"/>
          <p:nvPr/>
        </p:nvSpPr>
        <p:spPr>
          <a:xfrm>
            <a:off x="640080" y="19202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DEA1-B594-4963-8431-D22345121CB0}"/>
              </a:ext>
            </a:extLst>
          </p:cNvPr>
          <p:cNvSpPr txBox="1"/>
          <p:nvPr/>
        </p:nvSpPr>
        <p:spPr>
          <a:xfrm>
            <a:off x="3035800" y="29260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DE7A-4F8A-4842-9A15-F8ABAAE5B5E4}"/>
              </a:ext>
            </a:extLst>
          </p:cNvPr>
          <p:cNvSpPr txBox="1"/>
          <p:nvPr/>
        </p:nvSpPr>
        <p:spPr>
          <a:xfrm>
            <a:off x="2011680" y="3017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1794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4174-66C5-4E3C-8395-AEED7F3B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80" r="-10" b="17520"/>
          <a:stretch/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F0188-71BC-4706-A1FA-48A8AC90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9846" r="60573" b="68667"/>
          <a:stretch/>
        </p:blipFill>
        <p:spPr>
          <a:xfrm>
            <a:off x="640080" y="1815956"/>
            <a:ext cx="3290524" cy="1253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DD4D5-0AC5-4A71-AFAE-3AB836E42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42" b="21366"/>
          <a:stretch/>
        </p:blipFill>
        <p:spPr>
          <a:xfrm>
            <a:off x="5394960" y="1371600"/>
            <a:ext cx="2523422" cy="527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AA32D-40D0-43AF-8983-ABB451E23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2433" b="-5039"/>
          <a:stretch/>
        </p:blipFill>
        <p:spPr>
          <a:xfrm>
            <a:off x="4297680" y="1920240"/>
            <a:ext cx="4782335" cy="148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41AA8-4EC3-4F9D-805F-88DBEF92FA42}"/>
              </a:ext>
            </a:extLst>
          </p:cNvPr>
          <p:cNvSpPr txBox="1"/>
          <p:nvPr/>
        </p:nvSpPr>
        <p:spPr>
          <a:xfrm>
            <a:off x="640080" y="19202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DEA1-B594-4963-8431-D22345121CB0}"/>
              </a:ext>
            </a:extLst>
          </p:cNvPr>
          <p:cNvSpPr txBox="1"/>
          <p:nvPr/>
        </p:nvSpPr>
        <p:spPr>
          <a:xfrm>
            <a:off x="3035800" y="29260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DE7A-4F8A-4842-9A15-F8ABAAE5B5E4}"/>
              </a:ext>
            </a:extLst>
          </p:cNvPr>
          <p:cNvSpPr txBox="1"/>
          <p:nvPr/>
        </p:nvSpPr>
        <p:spPr>
          <a:xfrm>
            <a:off x="2011680" y="3017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40910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4174-66C5-4E3C-8395-AEED7F3B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80" r="-10" b="17520"/>
          <a:stretch/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F0188-71BC-4706-A1FA-48A8AC90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9846" r="60573" b="68667"/>
          <a:stretch/>
        </p:blipFill>
        <p:spPr>
          <a:xfrm>
            <a:off x="640080" y="1815956"/>
            <a:ext cx="3290524" cy="1253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DD4D5-0AC5-4A71-AFAE-3AB836E42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42" b="21366"/>
          <a:stretch/>
        </p:blipFill>
        <p:spPr>
          <a:xfrm>
            <a:off x="5394960" y="1371600"/>
            <a:ext cx="2523422" cy="527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AA32D-40D0-43AF-8983-ABB451E23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2433" b="-5039"/>
          <a:stretch/>
        </p:blipFill>
        <p:spPr>
          <a:xfrm>
            <a:off x="4297680" y="1920240"/>
            <a:ext cx="4782335" cy="148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41AA8-4EC3-4F9D-805F-88DBEF92FA42}"/>
              </a:ext>
            </a:extLst>
          </p:cNvPr>
          <p:cNvSpPr txBox="1"/>
          <p:nvPr/>
        </p:nvSpPr>
        <p:spPr>
          <a:xfrm>
            <a:off x="640080" y="19202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DEA1-B594-4963-8431-D22345121CB0}"/>
              </a:ext>
            </a:extLst>
          </p:cNvPr>
          <p:cNvSpPr txBox="1"/>
          <p:nvPr/>
        </p:nvSpPr>
        <p:spPr>
          <a:xfrm>
            <a:off x="3035800" y="29260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DE7A-4F8A-4842-9A15-F8ABAAE5B5E4}"/>
              </a:ext>
            </a:extLst>
          </p:cNvPr>
          <p:cNvSpPr txBox="1"/>
          <p:nvPr/>
        </p:nvSpPr>
        <p:spPr>
          <a:xfrm>
            <a:off x="2011680" y="3017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17334-5033-4C89-86F1-72690CC2F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598" r="63371" b="49761"/>
          <a:stretch/>
        </p:blipFill>
        <p:spPr>
          <a:xfrm>
            <a:off x="457200" y="4572000"/>
            <a:ext cx="3257003" cy="1052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AF014-E331-42D0-BE89-DF99A866EFF5}"/>
              </a:ext>
            </a:extLst>
          </p:cNvPr>
          <p:cNvSpPr txBox="1"/>
          <p:nvPr/>
        </p:nvSpPr>
        <p:spPr>
          <a:xfrm>
            <a:off x="731520" y="43891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01F41-5061-46DB-AF0A-DC377771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0" y="5486400"/>
            <a:ext cx="445047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93E5C-F540-4580-BEAC-50DFFCB89800}"/>
              </a:ext>
            </a:extLst>
          </p:cNvPr>
          <p:cNvSpPr txBox="1"/>
          <p:nvPr/>
        </p:nvSpPr>
        <p:spPr>
          <a:xfrm>
            <a:off x="2039112" y="548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9C41D-2242-4B74-B502-CFC774FC07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667" r="64385" b="56464"/>
          <a:stretch/>
        </p:blipFill>
        <p:spPr>
          <a:xfrm>
            <a:off x="1280160" y="3840479"/>
            <a:ext cx="2434044" cy="4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85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E4174-66C5-4E3C-8395-AEED7F3B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680" r="-10" b="17520"/>
          <a:stretch/>
        </p:blipFill>
        <p:spPr>
          <a:xfrm>
            <a:off x="1154497" y="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F0188-71BC-4706-A1FA-48A8AC90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19846" r="60573" b="68667"/>
          <a:stretch/>
        </p:blipFill>
        <p:spPr>
          <a:xfrm>
            <a:off x="640080" y="1815956"/>
            <a:ext cx="3290524" cy="1253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DD4D5-0AC5-4A71-AFAE-3AB836E42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42" b="21366"/>
          <a:stretch/>
        </p:blipFill>
        <p:spPr>
          <a:xfrm>
            <a:off x="5394960" y="1371600"/>
            <a:ext cx="2523422" cy="527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AA32D-40D0-43AF-8983-ABB451E23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2433" b="-5039"/>
          <a:stretch/>
        </p:blipFill>
        <p:spPr>
          <a:xfrm>
            <a:off x="4297680" y="1920240"/>
            <a:ext cx="4782335" cy="148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41AA8-4EC3-4F9D-805F-88DBEF92FA42}"/>
              </a:ext>
            </a:extLst>
          </p:cNvPr>
          <p:cNvSpPr txBox="1"/>
          <p:nvPr/>
        </p:nvSpPr>
        <p:spPr>
          <a:xfrm>
            <a:off x="640080" y="19202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</a:t>
            </a:r>
            <a:r>
              <a:rPr lang="el-GR" dirty="0"/>
              <a:t>ω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DEA1-B594-4963-8431-D22345121CB0}"/>
              </a:ext>
            </a:extLst>
          </p:cNvPr>
          <p:cNvSpPr txBox="1"/>
          <p:nvPr/>
        </p:nvSpPr>
        <p:spPr>
          <a:xfrm>
            <a:off x="3035800" y="29260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ω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DDE7A-4F8A-4842-9A15-F8ABAAE5B5E4}"/>
              </a:ext>
            </a:extLst>
          </p:cNvPr>
          <p:cNvSpPr txBox="1"/>
          <p:nvPr/>
        </p:nvSpPr>
        <p:spPr>
          <a:xfrm>
            <a:off x="2011680" y="3017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17334-5033-4C89-86F1-72690CC2F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598" r="63371" b="49761"/>
          <a:stretch/>
        </p:blipFill>
        <p:spPr>
          <a:xfrm>
            <a:off x="457200" y="4572000"/>
            <a:ext cx="3257003" cy="1052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AF014-E331-42D0-BE89-DF99A866EFF5}"/>
              </a:ext>
            </a:extLst>
          </p:cNvPr>
          <p:cNvSpPr txBox="1"/>
          <p:nvPr/>
        </p:nvSpPr>
        <p:spPr>
          <a:xfrm>
            <a:off x="731520" y="438912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S(</a:t>
            </a:r>
            <a:r>
              <a:rPr lang="el-GR" dirty="0"/>
              <a:t>ω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01F41-5061-46DB-AF0A-DC377771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520" y="5486400"/>
            <a:ext cx="445047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93E5C-F540-4580-BEAC-50DFFCB89800}"/>
              </a:ext>
            </a:extLst>
          </p:cNvPr>
          <p:cNvSpPr txBox="1"/>
          <p:nvPr/>
        </p:nvSpPr>
        <p:spPr>
          <a:xfrm>
            <a:off x="2039112" y="548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29440E-1996-4A67-B873-FC1FEE958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60" y="4754880"/>
            <a:ext cx="4907705" cy="542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F9C41D-2242-4B74-B502-CFC774FC077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667" r="64385" b="56464"/>
          <a:stretch/>
        </p:blipFill>
        <p:spPr>
          <a:xfrm>
            <a:off x="1280160" y="3840479"/>
            <a:ext cx="2434044" cy="4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1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F01F-0CD7-44FA-99F6-DC284854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440" r="73917" b="31520"/>
          <a:stretch/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F89B-2760-4AB9-8A11-EECAFCC1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8" t="40667" r="6826" b="50000"/>
          <a:stretch/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9FBC5-2C98-49C6-B2AD-AFCA8457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5F5427-8D1A-451B-9460-5072092A8C9B}"/>
              </a:ext>
            </a:extLst>
          </p:cNvPr>
          <p:cNvSpPr txBox="1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B76A0-4858-469F-9D5E-EAC7AA9A2A11}"/>
              </a:ext>
            </a:extLst>
          </p:cNvPr>
          <p:cNvSpPr txBox="1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62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F01F-0CD7-44FA-99F6-DC284854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440" r="73917" b="31520"/>
          <a:stretch/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F89B-2760-4AB9-8A11-EECAFCC1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8" t="40667" r="6826" b="50000"/>
          <a:stretch/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0C7B3-F131-45A8-A1D1-35A6E75C2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24" b="59097"/>
          <a:stretch/>
        </p:blipFill>
        <p:spPr>
          <a:xfrm>
            <a:off x="548640" y="2377440"/>
            <a:ext cx="3779042" cy="141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9FBC5-2C98-49C6-B2AD-AFCA8457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5F5427-8D1A-451B-9460-5072092A8C9B}"/>
              </a:ext>
            </a:extLst>
          </p:cNvPr>
          <p:cNvSpPr txBox="1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B76A0-4858-469F-9D5E-EAC7AA9A2A11}"/>
              </a:ext>
            </a:extLst>
          </p:cNvPr>
          <p:cNvSpPr txBox="1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FA66E-EC5B-4782-A866-51F919E45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840" y="3657600"/>
            <a:ext cx="438950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F18C3-1EA4-4F4C-96A6-666C446DE1D3}"/>
              </a:ext>
            </a:extLst>
          </p:cNvPr>
          <p:cNvSpPr txBox="1"/>
          <p:nvPr/>
        </p:nvSpPr>
        <p:spPr>
          <a:xfrm>
            <a:off x="365760" y="2560320"/>
            <a:ext cx="159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428250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F01F-0CD7-44FA-99F6-DC284854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440" r="73917" b="31520"/>
          <a:stretch/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F89B-2760-4AB9-8A11-EECAFCC1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8" t="40667" r="6826" b="50000"/>
          <a:stretch/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CF973-A305-40AB-84D5-4489766D8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 t="78000" r="5062" b="11948"/>
          <a:stretch/>
        </p:blipFill>
        <p:spPr>
          <a:xfrm>
            <a:off x="4764025" y="822960"/>
            <a:ext cx="3621530" cy="110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0C7B3-F131-45A8-A1D1-35A6E75C2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24" b="59097"/>
          <a:stretch/>
        </p:blipFill>
        <p:spPr>
          <a:xfrm>
            <a:off x="548640" y="2377440"/>
            <a:ext cx="3779042" cy="141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9FBC5-2C98-49C6-B2AD-AFCA8457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5F5427-8D1A-451B-9460-5072092A8C9B}"/>
              </a:ext>
            </a:extLst>
          </p:cNvPr>
          <p:cNvSpPr txBox="1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B76A0-4858-469F-9D5E-EAC7AA9A2A11}"/>
              </a:ext>
            </a:extLst>
          </p:cNvPr>
          <p:cNvSpPr txBox="1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FA66E-EC5B-4782-A866-51F919E45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840" y="3657600"/>
            <a:ext cx="438950" cy="493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AD1E9-EE45-41FC-8E37-1083B68C6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60" y="1828800"/>
            <a:ext cx="438950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F18C3-1EA4-4F4C-96A6-666C446DE1D3}"/>
              </a:ext>
            </a:extLst>
          </p:cNvPr>
          <p:cNvSpPr txBox="1"/>
          <p:nvPr/>
        </p:nvSpPr>
        <p:spPr>
          <a:xfrm>
            <a:off x="365760" y="2560320"/>
            <a:ext cx="159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E35EB-B41E-42DF-9C65-711253B61A9A}"/>
              </a:ext>
            </a:extLst>
          </p:cNvPr>
          <p:cNvSpPr txBox="1"/>
          <p:nvPr/>
        </p:nvSpPr>
        <p:spPr>
          <a:xfrm>
            <a:off x="4994455" y="822960"/>
            <a:ext cx="1169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Recovered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81437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BE494-B198-4F62-99BC-187858003D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0" r="28981" b="22000"/>
          <a:stretch/>
        </p:blipFill>
        <p:spPr>
          <a:xfrm>
            <a:off x="2145142" y="0"/>
            <a:ext cx="4853717" cy="193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39F54-F69D-4607-BE6F-79E846CC56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t="2399" r="51450" b="90321"/>
          <a:stretch/>
        </p:blipFill>
        <p:spPr>
          <a:xfrm>
            <a:off x="3482257" y="2377440"/>
            <a:ext cx="2179487" cy="643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B9D5D-37C4-4782-8693-64C30648669F}"/>
              </a:ext>
            </a:extLst>
          </p:cNvPr>
          <p:cNvSpPr txBox="1"/>
          <p:nvPr/>
        </p:nvSpPr>
        <p:spPr>
          <a:xfrm>
            <a:off x="3803900" y="365760"/>
            <a:ext cx="237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B8C48-1625-484E-ABB0-CA261562F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" b="40044"/>
          <a:stretch/>
        </p:blipFill>
        <p:spPr>
          <a:xfrm>
            <a:off x="123946" y="3200400"/>
            <a:ext cx="8896108" cy="25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8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F01F-0CD7-44FA-99F6-DC284854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440" r="73917" b="31520"/>
          <a:stretch/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F89B-2760-4AB9-8A11-EECAFCC1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8" t="40667" r="6826" b="50000"/>
          <a:stretch/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CF973-A305-40AB-84D5-4489766D8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 t="78000" r="5062" b="11948"/>
          <a:stretch/>
        </p:blipFill>
        <p:spPr>
          <a:xfrm>
            <a:off x="4764025" y="822960"/>
            <a:ext cx="3621530" cy="110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0C7B3-F131-45A8-A1D1-35A6E75C2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24" b="59097"/>
          <a:stretch/>
        </p:blipFill>
        <p:spPr>
          <a:xfrm>
            <a:off x="548640" y="2377440"/>
            <a:ext cx="3779042" cy="1416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37E93-3CB7-4E50-93AA-ECB59D894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15" b="77776"/>
          <a:stretch/>
        </p:blipFill>
        <p:spPr>
          <a:xfrm>
            <a:off x="1449104" y="4114796"/>
            <a:ext cx="6245792" cy="991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9FBC5-2C98-49C6-B2AD-AFCA84577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5F5427-8D1A-451B-9460-5072092A8C9B}"/>
              </a:ext>
            </a:extLst>
          </p:cNvPr>
          <p:cNvSpPr txBox="1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B76A0-4858-469F-9D5E-EAC7AA9A2A11}"/>
              </a:ext>
            </a:extLst>
          </p:cNvPr>
          <p:cNvSpPr txBox="1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FA66E-EC5B-4782-A866-51F919E45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840" y="3657600"/>
            <a:ext cx="438950" cy="493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AD1E9-EE45-41FC-8E37-1083B68C6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960" y="1828800"/>
            <a:ext cx="438950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F18C3-1EA4-4F4C-96A6-666C446DE1D3}"/>
              </a:ext>
            </a:extLst>
          </p:cNvPr>
          <p:cNvSpPr txBox="1"/>
          <p:nvPr/>
        </p:nvSpPr>
        <p:spPr>
          <a:xfrm>
            <a:off x="365760" y="2560320"/>
            <a:ext cx="159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E35EB-B41E-42DF-9C65-711253B61A9A}"/>
              </a:ext>
            </a:extLst>
          </p:cNvPr>
          <p:cNvSpPr txBox="1"/>
          <p:nvPr/>
        </p:nvSpPr>
        <p:spPr>
          <a:xfrm>
            <a:off x="4994455" y="822960"/>
            <a:ext cx="1169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Recovered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846471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3F01F-0CD7-44FA-99F6-DC284854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63440" r="73917" b="31520"/>
          <a:stretch/>
        </p:blipFill>
        <p:spPr>
          <a:xfrm>
            <a:off x="3711868" y="-5"/>
            <a:ext cx="1720264" cy="483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F89B-2760-4AB9-8A11-EECAFCC1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8" t="40667" r="6826" b="50000"/>
          <a:stretch/>
        </p:blipFill>
        <p:spPr>
          <a:xfrm>
            <a:off x="731520" y="822960"/>
            <a:ext cx="3227934" cy="1023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CF973-A305-40AB-84D5-4489766D8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7" t="78000" r="5062" b="11948"/>
          <a:stretch/>
        </p:blipFill>
        <p:spPr>
          <a:xfrm>
            <a:off x="4764025" y="822960"/>
            <a:ext cx="3621530" cy="110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0C7B3-F131-45A8-A1D1-35A6E75C2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24" b="59097"/>
          <a:stretch/>
        </p:blipFill>
        <p:spPr>
          <a:xfrm>
            <a:off x="548640" y="2377440"/>
            <a:ext cx="3779042" cy="1416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51243-66E9-437D-90E2-1DB4A4C76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8" r="2890" b="43280"/>
          <a:stretch/>
        </p:blipFill>
        <p:spPr>
          <a:xfrm>
            <a:off x="1253562" y="5303520"/>
            <a:ext cx="6636877" cy="990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37E93-3CB7-4E50-93AA-ECB59D894B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15" b="77776"/>
          <a:stretch/>
        </p:blipFill>
        <p:spPr>
          <a:xfrm>
            <a:off x="1449104" y="4114796"/>
            <a:ext cx="6245792" cy="991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9FBC5-2C98-49C6-B2AD-AFCA8457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05840"/>
            <a:ext cx="688908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5F5427-8D1A-451B-9460-5072092A8C9B}"/>
              </a:ext>
            </a:extLst>
          </p:cNvPr>
          <p:cNvSpPr txBox="1"/>
          <p:nvPr/>
        </p:nvSpPr>
        <p:spPr>
          <a:xfrm>
            <a:off x="219456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B76A0-4858-469F-9D5E-EAC7AA9A2A11}"/>
              </a:ext>
            </a:extLst>
          </p:cNvPr>
          <p:cNvSpPr txBox="1"/>
          <p:nvPr/>
        </p:nvSpPr>
        <p:spPr>
          <a:xfrm>
            <a:off x="3291840" y="18288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ω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2FA66E-EC5B-4782-A866-51F919E45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840" y="3657600"/>
            <a:ext cx="438950" cy="493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AD1E9-EE45-41FC-8E37-1083B68C6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960" y="1828800"/>
            <a:ext cx="438950" cy="49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F18C3-1EA4-4F4C-96A6-666C446DE1D3}"/>
              </a:ext>
            </a:extLst>
          </p:cNvPr>
          <p:cNvSpPr txBox="1"/>
          <p:nvPr/>
        </p:nvSpPr>
        <p:spPr>
          <a:xfrm>
            <a:off x="365760" y="2560320"/>
            <a:ext cx="159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E35EB-B41E-42DF-9C65-711253B61A9A}"/>
              </a:ext>
            </a:extLst>
          </p:cNvPr>
          <p:cNvSpPr txBox="1"/>
          <p:nvPr/>
        </p:nvSpPr>
        <p:spPr>
          <a:xfrm>
            <a:off x="4994455" y="822960"/>
            <a:ext cx="1169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Recovered</a:t>
            </a:r>
          </a:p>
          <a:p>
            <a:r>
              <a:rPr lang="en-US" dirty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27487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57674-BF12-4BBB-B76D-9FE1B933B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9" t="2365" r="13691" b="11586"/>
          <a:stretch/>
        </p:blipFill>
        <p:spPr>
          <a:xfrm>
            <a:off x="1534114" y="365760"/>
            <a:ext cx="6075773" cy="60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49A3D-F777-40D1-B6C2-D5F068F2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t="5000" r="7557" b="11750"/>
          <a:stretch/>
        </p:blipFill>
        <p:spPr>
          <a:xfrm>
            <a:off x="1534184" y="365760"/>
            <a:ext cx="6075632" cy="59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AD26-2B14-47B2-801B-05CE0366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7512" r="13181" b="10441"/>
          <a:stretch/>
        </p:blipFill>
        <p:spPr>
          <a:xfrm>
            <a:off x="1534180" y="365760"/>
            <a:ext cx="6075640" cy="60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27240-199D-46F6-BFE1-13AFD0B7A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3762" r="9354" b="9155"/>
          <a:stretch/>
        </p:blipFill>
        <p:spPr>
          <a:xfrm>
            <a:off x="1507273" y="365760"/>
            <a:ext cx="6129455" cy="60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On-screen Show (4:3)</PresentationFormat>
  <Paragraphs>56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2020-05-02T05:01:04Z</dcterms:modified>
</cp:coreProperties>
</file>